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37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FE94DB-ACEE-43AF-8F7B-36B465EE4A38}" type="datetimeFigureOut">
              <a:rPr lang="ru-RU" smtClean="0"/>
              <a:t>16.09.2025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1236C9-ED27-49FC-B676-ECE85E5983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05546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FE94DB-ACEE-43AF-8F7B-36B465EE4A38}" type="datetimeFigureOut">
              <a:rPr lang="ru-RU" smtClean="0"/>
              <a:t>16.09.2025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1236C9-ED27-49FC-B676-ECE85E5983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72649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FE94DB-ACEE-43AF-8F7B-36B465EE4A38}" type="datetimeFigureOut">
              <a:rPr lang="ru-RU" smtClean="0"/>
              <a:t>16.09.2025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1236C9-ED27-49FC-B676-ECE85E5983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07311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FE94DB-ACEE-43AF-8F7B-36B465EE4A38}" type="datetimeFigureOut">
              <a:rPr lang="ru-RU" smtClean="0"/>
              <a:t>16.09.2025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1236C9-ED27-49FC-B676-ECE85E5983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54534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FE94DB-ACEE-43AF-8F7B-36B465EE4A38}" type="datetimeFigureOut">
              <a:rPr lang="ru-RU" smtClean="0"/>
              <a:t>16.09.2025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1236C9-ED27-49FC-B676-ECE85E5983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49048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FE94DB-ACEE-43AF-8F7B-36B465EE4A38}" type="datetimeFigureOut">
              <a:rPr lang="ru-RU" smtClean="0"/>
              <a:t>16.09.2025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1236C9-ED27-49FC-B676-ECE85E5983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91496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FE94DB-ACEE-43AF-8F7B-36B465EE4A38}" type="datetimeFigureOut">
              <a:rPr lang="ru-RU" smtClean="0"/>
              <a:t>16.09.2025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1236C9-ED27-49FC-B676-ECE85E5983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81940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FE94DB-ACEE-43AF-8F7B-36B465EE4A38}" type="datetimeFigureOut">
              <a:rPr lang="ru-RU" smtClean="0"/>
              <a:t>16.09.2025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1236C9-ED27-49FC-B676-ECE85E5983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86818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FE94DB-ACEE-43AF-8F7B-36B465EE4A38}" type="datetimeFigureOut">
              <a:rPr lang="ru-RU" smtClean="0"/>
              <a:t>16.09.2025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1236C9-ED27-49FC-B676-ECE85E5983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78254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FE94DB-ACEE-43AF-8F7B-36B465EE4A38}" type="datetimeFigureOut">
              <a:rPr lang="ru-RU" smtClean="0"/>
              <a:t>16.09.2025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1236C9-ED27-49FC-B676-ECE85E5983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46126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FE94DB-ACEE-43AF-8F7B-36B465EE4A38}" type="datetimeFigureOut">
              <a:rPr lang="ru-RU" smtClean="0"/>
              <a:t>16.09.2025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1236C9-ED27-49FC-B676-ECE85E5983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63229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FE94DB-ACEE-43AF-8F7B-36B465EE4A38}" type="datetimeFigureOut">
              <a:rPr lang="ru-RU" smtClean="0"/>
              <a:t>16.09.2025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1236C9-ED27-49FC-B676-ECE85E5983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50622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15389" y="197346"/>
            <a:ext cx="1122218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0" i="0" dirty="0" smtClean="0">
                <a:effectLst/>
                <a:latin typeface="Roboto"/>
              </a:rPr>
              <a:t>Обнаруженные на территории района Щербинка брошенные, в том числе разукомплектованные, транспортные средства (далее – ТС), которые планируются к перемещению на специализированную стоянку на временное хранение по адресу: г. Москва, </a:t>
            </a:r>
            <a:r>
              <a:rPr lang="ru-RU" sz="1200" b="0" i="0" dirty="0" err="1" smtClean="0">
                <a:effectLst/>
                <a:latin typeface="Roboto"/>
              </a:rPr>
              <a:t>район</a:t>
            </a:r>
            <a:r>
              <a:rPr lang="ru-RU" sz="1200" b="0" i="0" dirty="0" smtClean="0">
                <a:effectLst/>
                <a:latin typeface="Roboto"/>
              </a:rPr>
              <a:t> Вороново, с. </a:t>
            </a:r>
            <a:r>
              <a:rPr lang="ru-RU" sz="1200" b="0" i="0" dirty="0" err="1" smtClean="0">
                <a:effectLst/>
                <a:latin typeface="Roboto"/>
              </a:rPr>
              <a:t>Клёново</a:t>
            </a:r>
            <a:r>
              <a:rPr lang="ru-RU" sz="1200" b="0" i="0" dirty="0" smtClean="0">
                <a:effectLst/>
                <a:latin typeface="Roboto"/>
              </a:rPr>
              <a:t>, ул. Школьная, вблизи дома № 1. Марка ТС: МАЗДА, цвет: чёрный, ГРЗ: б/н. Брошен по адресу: г. Москва, район Щербинка, ул. Брусилова, вблизи д. 15. В случае если в течение трех месяцев с момента перемещения брошенного, в том числе разукомплектованного транспортного средства (далее – БРТС) на специализированную стоянку владелец БРТС не истребовал его со стоянки или собственник БРТС не установлен, то управа района города Москвы в установленном порядке осуществляет мероприятия по обращению БРТС в собственность города Москвы. После принятия бесхозяйного транспортного средства в собственность города Москвы оно передаётся в порядке, установленном Регламентом взаимодействия, специализированной организации или индивидуальному предпринимателю, осуществляющим утилизацию БРТС, для утилизации.</a:t>
            </a:r>
            <a:endParaRPr lang="ru-RU" sz="12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12669" y="2643447"/>
            <a:ext cx="3332281" cy="250181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08123" y="2642605"/>
            <a:ext cx="3333403" cy="2502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308449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1356</TotalTime>
  <Words>177</Words>
  <Application>Microsoft Office PowerPoint</Application>
  <PresentationFormat>Широкоэкранный</PresentationFormat>
  <Paragraphs>1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Roboto</vt:lpstr>
      <vt:lpstr>Тема Office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Роменская Мария Андреевна</dc:creator>
  <cp:lastModifiedBy>Роменская Мария Андреевна</cp:lastModifiedBy>
  <cp:revision>2</cp:revision>
  <dcterms:created xsi:type="dcterms:W3CDTF">2025-09-16T07:13:00Z</dcterms:created>
  <dcterms:modified xsi:type="dcterms:W3CDTF">2025-09-17T05:49:39Z</dcterms:modified>
</cp:coreProperties>
</file>